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71" r:id="rId4"/>
    <p:sldId id="273" r:id="rId5"/>
    <p:sldId id="266" r:id="rId6"/>
    <p:sldId id="268" r:id="rId7"/>
    <p:sldId id="269" r:id="rId8"/>
    <p:sldId id="270" r:id="rId9"/>
    <p:sldId id="265" r:id="rId10"/>
    <p:sldId id="272" r:id="rId11"/>
    <p:sldId id="274" r:id="rId12"/>
    <p:sldId id="259" r:id="rId13"/>
    <p:sldId id="260" r:id="rId14"/>
    <p:sldId id="264" r:id="rId15"/>
    <p:sldId id="261" r:id="rId16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6"/>
    <p:restoredTop sz="94726"/>
  </p:normalViewPr>
  <p:slideViewPr>
    <p:cSldViewPr>
      <p:cViewPr varScale="1">
        <p:scale>
          <a:sx n="123" d="100"/>
          <a:sy n="123" d="100"/>
        </p:scale>
        <p:origin x="102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EB7CB-182E-41A3-9AD4-9318B28EC954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8FF12-4591-45E7-A091-B09E43A2C4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1375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8FF12-4591-45E7-A091-B09E43A2C4AB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4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8FF12-4591-45E7-A091-B09E43A2C4AB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0564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804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5371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7971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6798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173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3418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8823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8226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5733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571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091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2157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136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269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7888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4615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AE088-1562-40D5-BF1F-34D8C8CBA528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3F43B6-1D57-4262-B848-20BA01738D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438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6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8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143375" y="0"/>
            <a:ext cx="9144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520950" y="3681413"/>
            <a:ext cx="357266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4415" y="-8467"/>
            <a:ext cx="2255512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2034" y="-8467"/>
            <a:ext cx="194141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2034" y="3048000"/>
            <a:ext cx="2444750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4414" y="-8467"/>
            <a:ext cx="2140745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44415" y="3589867"/>
            <a:ext cx="136286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8467"/>
            <a:ext cx="6881784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590" y="1020871"/>
            <a:ext cx="5220569" cy="2849671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nl-NL" sz="4800">
                <a:solidFill>
                  <a:srgbClr val="FFFFFF"/>
                </a:solidFill>
              </a:rPr>
              <a:t>Jaarrekening 2023 en begroting 2025</a:t>
            </a:r>
            <a:br>
              <a:rPr lang="nl-NL" sz="4800">
                <a:solidFill>
                  <a:srgbClr val="FFFFFF"/>
                </a:solidFill>
              </a:rPr>
            </a:br>
            <a:r>
              <a:rPr lang="nl-NL" sz="4800">
                <a:solidFill>
                  <a:srgbClr val="FFFFFF"/>
                </a:solidFill>
              </a:rPr>
              <a:t>[AVRI]</a:t>
            </a: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16527" y="3294792"/>
            <a:ext cx="220660" cy="13982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Zienwijze diverse raden begroting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8351"/>
            <a:ext cx="7715200" cy="5034985"/>
          </a:xfrm>
        </p:spPr>
        <p:txBody>
          <a:bodyPr>
            <a:normAutofit/>
          </a:bodyPr>
          <a:lstStyle/>
          <a:p>
            <a:r>
              <a:rPr lang="nl-NL" sz="2400" dirty="0"/>
              <a:t>Grote zorgen over de toegenomen vervuiling van grondstoffen;</a:t>
            </a:r>
          </a:p>
          <a:p>
            <a:r>
              <a:rPr lang="nl-NL" sz="2400" dirty="0"/>
              <a:t>Extra inzet op communicatie ook om het vertrouwen in de AVRI terug te winnen;</a:t>
            </a:r>
          </a:p>
          <a:p>
            <a:r>
              <a:rPr lang="nl-NL" sz="2400" dirty="0"/>
              <a:t>Extra inzet op de doorontwikkeling van de grondstofcampagne;</a:t>
            </a:r>
          </a:p>
          <a:p>
            <a:r>
              <a:rPr lang="nl-NL" sz="2400" dirty="0"/>
              <a:t>Zorgen over het circulaire ambachtscentrum op Medel:</a:t>
            </a:r>
          </a:p>
          <a:p>
            <a:pPr lvl="1"/>
            <a:r>
              <a:rPr lang="nl-NL" sz="2000" dirty="0"/>
              <a:t>Onvoldoende informatie;</a:t>
            </a:r>
          </a:p>
          <a:p>
            <a:pPr lvl="1"/>
            <a:r>
              <a:rPr lang="nl-NL" sz="2000" dirty="0"/>
              <a:t>De link naar de nieuwe regio deals zou hier gelegd kunnen worden;</a:t>
            </a:r>
          </a:p>
          <a:p>
            <a:pPr marL="0" indent="0">
              <a:buNone/>
            </a:pPr>
            <a:endParaRPr lang="nl-NL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F2CD2E-C9EC-6BAB-1450-35C8F16D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Zienwijze diverse raden begroting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B13E83A-2F77-D29D-CBB9-CC1C7822E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Afvalstoffenheffing verhogen versus weerstandsvermogen</a:t>
            </a:r>
            <a:br>
              <a:rPr lang="nl-NL" sz="2400" dirty="0"/>
            </a:br>
            <a:r>
              <a:rPr lang="nl-NL" sz="2400" dirty="0"/>
              <a:t>de rekening komt te allen tijde bij de gemeenten;</a:t>
            </a:r>
          </a:p>
          <a:p>
            <a:r>
              <a:rPr lang="nl-NL" sz="2400" dirty="0"/>
              <a:t>Anticipeer als AVRI op de afname van gemeentelijke middelen, de AVRI is namelijk het verlengstuk van de gemeenten;</a:t>
            </a:r>
          </a:p>
          <a:p>
            <a:r>
              <a:rPr lang="nl-NL" sz="2400" dirty="0" err="1"/>
              <a:t>Bijplaatsingen</a:t>
            </a:r>
            <a:r>
              <a:rPr lang="nl-NL" sz="2400" dirty="0"/>
              <a:t> vergt serieuze aandacht.</a:t>
            </a:r>
          </a:p>
        </p:txBody>
      </p:sp>
    </p:spTree>
    <p:extLst>
      <p:ext uri="{BB962C8B-B14F-4D97-AF65-F5344CB8AC3E}">
        <p14:creationId xmlns:p14="http://schemas.microsoft.com/office/powerpoint/2010/main" val="3721899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8. Welke doelen zijn gepland?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80" y="1556792"/>
            <a:ext cx="6533092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Circulair </a:t>
            </a:r>
            <a:r>
              <a:rPr lang="nl-NL" sz="2400" dirty="0" err="1"/>
              <a:t>ambachtcentrum</a:t>
            </a:r>
            <a:r>
              <a:rPr lang="nl-NL" sz="2400" dirty="0"/>
              <a:t> op Medel. Grootste doel en grootste risico naast stortplaatsrisico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9. Welke prestaties zijn gepland?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Zie de begroting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10. Wat gaat het kosten?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1104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Programma afval: K €39,3 </a:t>
            </a:r>
            <a:r>
              <a:rPr lang="nl-NL" sz="2400" dirty="0" err="1"/>
              <a:t>mlj</a:t>
            </a:r>
            <a:r>
              <a:rPr lang="nl-NL" sz="2400" dirty="0"/>
              <a:t>; B €39,5 </a:t>
            </a:r>
            <a:r>
              <a:rPr lang="nl-NL" sz="2400" dirty="0" err="1"/>
              <a:t>mlj</a:t>
            </a:r>
            <a:r>
              <a:rPr lang="nl-NL" sz="2400" dirty="0"/>
              <a:t>; resultaat €3 ton</a:t>
            </a:r>
          </a:p>
          <a:p>
            <a:r>
              <a:rPr lang="nl-NL" sz="2400" dirty="0"/>
              <a:t>Programma IBOR: K €18,6 </a:t>
            </a:r>
            <a:r>
              <a:rPr lang="nl-NL" sz="2400" dirty="0" err="1"/>
              <a:t>mlj</a:t>
            </a:r>
            <a:r>
              <a:rPr lang="nl-NL" sz="2400" dirty="0"/>
              <a:t>; B€18,6 </a:t>
            </a:r>
            <a:r>
              <a:rPr lang="nl-NL" sz="2400" dirty="0" err="1"/>
              <a:t>mlj</a:t>
            </a:r>
            <a:r>
              <a:rPr lang="nl-NL" sz="2400" dirty="0"/>
              <a:t>; resultaat 0</a:t>
            </a:r>
          </a:p>
          <a:p>
            <a:r>
              <a:rPr lang="nl-NL" sz="2400" dirty="0"/>
              <a:t>Programma bedrijfsafval: K €2,5 </a:t>
            </a:r>
            <a:r>
              <a:rPr lang="nl-NL" sz="2400" dirty="0" err="1"/>
              <a:t>mlj</a:t>
            </a:r>
            <a:r>
              <a:rPr lang="nl-NL" sz="2400" dirty="0"/>
              <a:t>; B €2,6 </a:t>
            </a:r>
            <a:r>
              <a:rPr lang="nl-NL" sz="2400" dirty="0" err="1"/>
              <a:t>mlj</a:t>
            </a:r>
            <a:r>
              <a:rPr lang="nl-NL" sz="2400" dirty="0"/>
              <a:t>; resultaat €0,9 ton</a:t>
            </a:r>
          </a:p>
          <a:p>
            <a:endParaRPr lang="nl-NL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11. Welke aspecten zijn nuttig om in de raden over te debatteren?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147248" cy="413732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Willen we minder weerstandsvermogen en later tegenvallers bij de gemeenten leggen of gaan we nu afvalstoffenheffing verhogen? </a:t>
            </a:r>
          </a:p>
          <a:p>
            <a:r>
              <a:rPr lang="nl-NL" sz="2400" dirty="0"/>
              <a:t>Hebben raden buitenspel gestaan bij aankoop Medel?</a:t>
            </a:r>
          </a:p>
          <a:p>
            <a:r>
              <a:rPr lang="nl-NL" sz="2400" dirty="0"/>
              <a:t>Staan raden buitenspel bij de uitrol van het Strategisch Beleidskader?</a:t>
            </a:r>
          </a:p>
          <a:p>
            <a:r>
              <a:rPr lang="nl-NL" sz="2400" dirty="0"/>
              <a:t>Tarieven ASH stijgen met 6,7% van €343 naar €366. Verwachting is stijging tot €425 in 2028. Ontwikkeling van verwerkingsopbrengsten/-kosten gaat verder uiteenlopen. Van evenwicht in 2022 naar €4,2 </a:t>
            </a:r>
            <a:r>
              <a:rPr lang="nl-NL" sz="2400" dirty="0" err="1"/>
              <a:t>mlj</a:t>
            </a:r>
            <a:r>
              <a:rPr lang="nl-NL" sz="2400" dirty="0"/>
              <a:t> in 2028. </a:t>
            </a:r>
          </a:p>
          <a:p>
            <a:r>
              <a:rPr lang="nl-NL" sz="2400" dirty="0"/>
              <a:t>Is een stijging van de ASH tot ongeveer €600 in 2028 niet realistischer?</a:t>
            </a:r>
          </a:p>
          <a:p>
            <a:endParaRPr lang="nl-NL" sz="2400" dirty="0"/>
          </a:p>
          <a:p>
            <a:endParaRPr lang="nl-N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nl-NL" sz="3600" dirty="0"/>
              <a:t>1.1 Beeld van de jaarrekening op hoofdlijnen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635080" cy="478112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Ontwikkeling restafval stabiliseert</a:t>
            </a:r>
          </a:p>
          <a:p>
            <a:r>
              <a:rPr lang="nl-NL" sz="2400" dirty="0"/>
              <a:t>PDB 625 ton minder dan verwacht</a:t>
            </a:r>
          </a:p>
          <a:p>
            <a:r>
              <a:rPr lang="nl-NL" sz="2400" dirty="0"/>
              <a:t>Papier 800 ton minder dan verwacht</a:t>
            </a:r>
          </a:p>
          <a:p>
            <a:r>
              <a:rPr lang="nl-NL" sz="2400" dirty="0"/>
              <a:t>IBOR is in 2023 niet naar wens verlopen en leidt tot onvrede in de </a:t>
            </a:r>
            <a:r>
              <a:rPr lang="nl-NL" sz="2400" dirty="0" err="1"/>
              <a:t>IBORgemeenten</a:t>
            </a:r>
            <a:endParaRPr lang="nl-NL" sz="2400" dirty="0"/>
          </a:p>
          <a:p>
            <a:r>
              <a:rPr lang="nl-NL" sz="2400" dirty="0"/>
              <a:t>Financieel resultaat naar verwachting (mede door de €12 voor reserve stortplaats)</a:t>
            </a:r>
          </a:p>
          <a:p>
            <a:r>
              <a:rPr lang="nl-NL" sz="2400" dirty="0"/>
              <a:t>Het Koersplan is in november 2023 geopenbaard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16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nl-NL" sz="3600" dirty="0"/>
              <a:t>1.2 Zienwijzen diverse raden jaarrekening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347048" cy="4781128"/>
          </a:xfrm>
        </p:spPr>
        <p:txBody>
          <a:bodyPr>
            <a:noAutofit/>
          </a:bodyPr>
          <a:lstStyle/>
          <a:p>
            <a:r>
              <a:rPr lang="nl-NL" sz="1800" dirty="0"/>
              <a:t>Betrek de raden tijdig en volledig bij ingrijpende veranderingen, vooral wanneer deze grote financiële gevolgen met zich mee kunnen brengen, dat lijkt niet altijd zo te zijn:</a:t>
            </a:r>
          </a:p>
          <a:p>
            <a:pPr lvl="1"/>
            <a:r>
              <a:rPr lang="nl-NL" sz="1800" dirty="0"/>
              <a:t>Veel hebben zorgen over de wijze waarop de aankoop Medel is verlopen;</a:t>
            </a:r>
          </a:p>
          <a:p>
            <a:pPr lvl="1"/>
            <a:r>
              <a:rPr lang="nl-NL" sz="1800" dirty="0"/>
              <a:t>De werkwijze bij het verwerken van de houtskool schets in het koersplan laat te wensen over;</a:t>
            </a:r>
          </a:p>
          <a:p>
            <a:r>
              <a:rPr lang="nl-NL" sz="1800" dirty="0"/>
              <a:t>Veel gemeenten maken zich zorgen over de toegenomen vervuiling van grondstoffen; </a:t>
            </a:r>
          </a:p>
          <a:p>
            <a:r>
              <a:rPr lang="nl-NL" sz="18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Het ondernemerschap, dat de AVRI zonder meer heeft, nóg meer te benutten voor het laag houden van de ASH;</a:t>
            </a:r>
            <a:endParaRPr lang="nl-NL" sz="2400" dirty="0"/>
          </a:p>
          <a:p>
            <a:endParaRPr lang="nl-NL" sz="16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E64EC-DD75-2FB8-F44B-BAD03D5A6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1.2 Zienwijzen diverse raden jaarrekening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9A51E2-6AFE-6D53-8447-14DCE482D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6626698" cy="3880773"/>
          </a:xfrm>
        </p:spPr>
        <p:txBody>
          <a:bodyPr>
            <a:normAutofit/>
          </a:bodyPr>
          <a:lstStyle/>
          <a:p>
            <a:r>
              <a:rPr lang="nl-NL" sz="2400" dirty="0"/>
              <a:t>Er wordt een positief resultaat van 1 miljoen euro aan het weerstandsvermogen toegevoegd, laten we daar nu verstandig mee om gaan;</a:t>
            </a:r>
          </a:p>
          <a:p>
            <a:r>
              <a:rPr lang="nl-NL" sz="2400" dirty="0"/>
              <a:t>Er is geen verantwoording over de regiodeal terug te vinden;</a:t>
            </a:r>
          </a:p>
          <a:p>
            <a:r>
              <a:rPr lang="nl-NL" sz="2400" dirty="0"/>
              <a:t>De gemeenten die IBOR taken laten uitvoeren vragen om serieuze aandacht </a:t>
            </a:r>
            <a:r>
              <a:rPr lang="nl-NL" sz="2400" dirty="0" err="1"/>
              <a:t>tav</a:t>
            </a:r>
            <a:r>
              <a:rPr lang="nl-NL" sz="2400" dirty="0"/>
              <a:t> de kwaliteit van de dienstverlening.</a:t>
            </a:r>
          </a:p>
          <a:p>
            <a:endParaRPr lang="nl-NL" sz="18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286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 Welke doelen zijn gehaald?</a:t>
            </a:r>
            <a:br>
              <a:rPr lang="nl-NL" dirty="0"/>
            </a:br>
            <a:r>
              <a:rPr lang="nl-NL" dirty="0"/>
              <a:t>3. Welke prestaties zijn geleverd?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80" y="1556792"/>
            <a:ext cx="6347713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Daarvoor verwijzen we naar Bijlage: ‘Samenvatting jaarrekening 2023 Avri’</a:t>
            </a:r>
          </a:p>
        </p:txBody>
      </p:sp>
    </p:spTree>
    <p:extLst>
      <p:ext uri="{BB962C8B-B14F-4D97-AF65-F5344CB8AC3E}">
        <p14:creationId xmlns:p14="http://schemas.microsoft.com/office/powerpoint/2010/main" val="2820803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4. Wat heeft het gekost?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80" y="1556792"/>
            <a:ext cx="6749116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Basispakket: positief resultaat van ruim €1 </a:t>
            </a:r>
            <a:r>
              <a:rPr lang="nl-NL" sz="2400" dirty="0" err="1"/>
              <a:t>mlj</a:t>
            </a:r>
            <a:r>
              <a:rPr lang="nl-NL" sz="2400" dirty="0"/>
              <a:t>;</a:t>
            </a:r>
          </a:p>
          <a:p>
            <a:r>
              <a:rPr lang="nl-NL" sz="2400" dirty="0"/>
              <a:t>Pluspakket IBOR: totale kosten hoger dan in de bestuursrapportage, </a:t>
            </a:r>
            <a:r>
              <a:rPr lang="nl-NL" sz="2400" dirty="0" err="1"/>
              <a:t>vnl</a:t>
            </a:r>
            <a:r>
              <a:rPr lang="nl-NL" sz="2400" dirty="0"/>
              <a:t> door opgegeven meerwerk;</a:t>
            </a:r>
          </a:p>
          <a:p>
            <a:r>
              <a:rPr lang="nl-NL" sz="2400" dirty="0"/>
              <a:t>Pluspakket Handhaving: Uiteindelijke kosten zijn lager uitgevallen;</a:t>
            </a:r>
          </a:p>
          <a:p>
            <a:r>
              <a:rPr lang="nl-NL" sz="2400" dirty="0"/>
              <a:t>Weerstandsvermogen herstelt zich langzaam. Stortplaats is grootste risico. Daarvoor zit €12 per huishouden in de ASH.</a:t>
            </a:r>
          </a:p>
        </p:txBody>
      </p:sp>
    </p:spTree>
    <p:extLst>
      <p:ext uri="{BB962C8B-B14F-4D97-AF65-F5344CB8AC3E}">
        <p14:creationId xmlns:p14="http://schemas.microsoft.com/office/powerpoint/2010/main" val="1497172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/>
              <a:t>5. Wat is het oordeel van de accountant?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80" y="1700808"/>
            <a:ext cx="6821124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Goedkeurende getrouwheidsverklaring op de jaarstukken;</a:t>
            </a:r>
          </a:p>
          <a:p>
            <a:r>
              <a:rPr lang="nl-NL" sz="2400" dirty="0"/>
              <a:t>Geen bevindingen op de jaarstukken m.b.t. rechtmatigheidsverantwoording, WNT verantwoording en SISA bijlage.</a:t>
            </a:r>
          </a:p>
        </p:txBody>
      </p:sp>
    </p:spTree>
    <p:extLst>
      <p:ext uri="{BB962C8B-B14F-4D97-AF65-F5344CB8AC3E}">
        <p14:creationId xmlns:p14="http://schemas.microsoft.com/office/powerpoint/2010/main" val="416080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6. Welke aspecten zijn nuttig om in de raden over te debatteren?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6707088" cy="43533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6 van de 8 gemeenten maken zich grote zorgen over de toegenomen vervuiling van de grondstoffen, want dat heeft met een jaar vertraging invloed op de ASH;</a:t>
            </a:r>
          </a:p>
          <a:p>
            <a:r>
              <a:rPr lang="nl-NL" sz="2400" dirty="0"/>
              <a:t>Het richtinggevend document ‘Strategisch Koersplan’ is in november 2023 uitgekomen en in februari 2024 in het AB met 6 tegen 2 stemmen vastgesteld. Hebben de raden zich volledig in een debat met het Koersplan kunnen bezighouden?</a:t>
            </a:r>
          </a:p>
        </p:txBody>
      </p:sp>
    </p:spTree>
    <p:extLst>
      <p:ext uri="{BB962C8B-B14F-4D97-AF65-F5344CB8AC3E}">
        <p14:creationId xmlns:p14="http://schemas.microsoft.com/office/powerpoint/2010/main" val="1662640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nl-NL" dirty="0"/>
              <a:t>7. Beeld van de begroting op hoofdlijnen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07088" cy="478112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Het Strategisch Koersplan is voor de komende 5 jaar leidend;</a:t>
            </a:r>
          </a:p>
          <a:p>
            <a:r>
              <a:rPr lang="nl-NL" sz="2400" dirty="0"/>
              <a:t>Tarieven ASH stijgen met 6,7% van €343 naar €366;</a:t>
            </a:r>
          </a:p>
          <a:p>
            <a:r>
              <a:rPr lang="nl-NL" sz="2400" dirty="0"/>
              <a:t>Weerstandsvermogen stijgt door de risico-opslag met €1mlj (€12 per huishouden);</a:t>
            </a:r>
          </a:p>
          <a:p>
            <a:r>
              <a:rPr lang="nl-NL" sz="2400" dirty="0"/>
              <a:t>Ontwikkeling van verwerkingsopbrengsten/-kosten gaat verder uiteenlopen. Van evenwicht in 2022 naar €4,2 </a:t>
            </a:r>
            <a:r>
              <a:rPr lang="nl-NL" sz="2400" dirty="0" err="1"/>
              <a:t>mlj</a:t>
            </a:r>
            <a:r>
              <a:rPr lang="nl-NL" sz="2400" dirty="0"/>
              <a:t> in 2028;</a:t>
            </a:r>
          </a:p>
          <a:p>
            <a:r>
              <a:rPr lang="nl-NL" sz="2400" dirty="0"/>
              <a:t>Medel is/blijft een vraagteken????</a:t>
            </a:r>
          </a:p>
          <a:p>
            <a:pPr marL="0" indent="0"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6053583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4353</TotalTime>
  <Words>803</Words>
  <Application>Microsoft Office PowerPoint</Application>
  <PresentationFormat>Diavoorstelling (4:3)</PresentationFormat>
  <Paragraphs>75</Paragraphs>
  <Slides>15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Jaarrekening 2023 en begroting 2025 [AVRI]</vt:lpstr>
      <vt:lpstr>1.1 Beeld van de jaarrekening op hoofdlijnen</vt:lpstr>
      <vt:lpstr>1.2 Zienwijzen diverse raden jaarrekening</vt:lpstr>
      <vt:lpstr>1.2 Zienwijzen diverse raden jaarrekening</vt:lpstr>
      <vt:lpstr>2. Welke doelen zijn gehaald? 3. Welke prestaties zijn geleverd?</vt:lpstr>
      <vt:lpstr>4. Wat heeft het gekost?</vt:lpstr>
      <vt:lpstr>5. Wat is het oordeel van de accountant?</vt:lpstr>
      <vt:lpstr>6. Welke aspecten zijn nuttig om in de raden over te debatteren?</vt:lpstr>
      <vt:lpstr>7. Beeld van de begroting op hoofdlijnen</vt:lpstr>
      <vt:lpstr>Zienwijze diverse raden begroting</vt:lpstr>
      <vt:lpstr>Zienwijze diverse raden begroting</vt:lpstr>
      <vt:lpstr>8. Welke doelen zijn gepland?</vt:lpstr>
      <vt:lpstr>9. Welke prestaties zijn gepland?</vt:lpstr>
      <vt:lpstr>10. Wat gaat het kosten?</vt:lpstr>
      <vt:lpstr>11. Welke aspecten zijn nuttig om in de raden over te debatteren?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Jaarrekening 2016 Regio</dc:title>
  <dc:creator>Dik</dc:creator>
  <cp:lastModifiedBy>Fanida Kadra</cp:lastModifiedBy>
  <cp:revision>57</cp:revision>
  <cp:lastPrinted>2018-05-08T08:43:24Z</cp:lastPrinted>
  <dcterms:created xsi:type="dcterms:W3CDTF">2017-05-02T12:48:04Z</dcterms:created>
  <dcterms:modified xsi:type="dcterms:W3CDTF">2024-06-04T08:30:48Z</dcterms:modified>
</cp:coreProperties>
</file>